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6" r:id="rId9"/>
    <p:sldId id="270" r:id="rId10"/>
    <p:sldId id="263" r:id="rId11"/>
    <p:sldId id="264" r:id="rId12"/>
    <p:sldId id="268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6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0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6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0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E2FBE-70AE-4FBF-B7A4-32DFA53EC37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Mintendo</a:t>
            </a:r>
            <a:r>
              <a:rPr lang="en-US" dirty="0" smtClean="0"/>
              <a:t> </a:t>
            </a:r>
            <a:r>
              <a:rPr lang="en-US" dirty="0" err="1" smtClean="0"/>
              <a:t>Swich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 smtClean="0"/>
              <a:t>:</a:t>
            </a:r>
            <a:r>
              <a:rPr lang="zh-TW" altLang="en-US" dirty="0"/>
              <a:t>廖耕毅 門玉仁 陳妍喻</a:t>
            </a:r>
            <a:endParaRPr lang="zh-TW" altLang="en-US" b="0" dirty="0" smtClean="0">
              <a:effectLst/>
            </a:endParaRP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4948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</a:t>
            </a:r>
            <a:r>
              <a:rPr lang="en-US" dirty="0" smtClean="0"/>
              <a:t>Motion Detection Accuracy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After stm32 sensor’s calibration, bias still remains.</a:t>
            </a:r>
          </a:p>
          <a:p>
            <a:r>
              <a:rPr lang="en-US" dirty="0" smtClean="0"/>
              <a:t>Description: Bias are </a:t>
            </a:r>
            <a:r>
              <a:rPr lang="en-US" dirty="0" smtClean="0">
                <a:solidFill>
                  <a:srgbClr val="FF0000"/>
                </a:solidFill>
              </a:rPr>
              <a:t>random offsets</a:t>
            </a:r>
            <a:r>
              <a:rPr lang="en-US" dirty="0" smtClean="0"/>
              <a:t>, </a:t>
            </a:r>
            <a:r>
              <a:rPr lang="en-US" dirty="0" smtClean="0"/>
              <a:t>which </a:t>
            </a:r>
            <a:r>
              <a:rPr lang="en-US" dirty="0" smtClean="0"/>
              <a:t>limits detection accuracy</a:t>
            </a:r>
          </a:p>
          <a:p>
            <a:r>
              <a:rPr lang="en-US" dirty="0" smtClean="0"/>
              <a:t>Solution: Calibrate once more on server</a:t>
            </a:r>
          </a:p>
          <a:p>
            <a:r>
              <a:rPr lang="en-US" dirty="0" smtClean="0"/>
              <a:t>Benefits: This greatly enhance our detection accuracy</a:t>
            </a:r>
          </a:p>
          <a:p>
            <a:r>
              <a:rPr lang="en-US" dirty="0" smtClean="0"/>
              <a:t>Future work: during gaming your hand’s position will change slightly which will again affect detection accuracy -&gt; dynamic calibration</a:t>
            </a:r>
          </a:p>
        </p:txBody>
      </p:sp>
    </p:spTree>
    <p:extLst>
      <p:ext uri="{BB962C8B-B14F-4D97-AF65-F5344CB8AC3E}">
        <p14:creationId xmlns:p14="http://schemas.microsoft.com/office/powerpoint/2010/main" val="320285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- Project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Game controller features:</a:t>
            </a:r>
          </a:p>
          <a:p>
            <a:r>
              <a:rPr lang="en-US" dirty="0" smtClean="0"/>
              <a:t>Key </a:t>
            </a:r>
            <a:r>
              <a:rPr lang="en-US" dirty="0"/>
              <a:t>board manipulation:</a:t>
            </a:r>
          </a:p>
          <a:p>
            <a:pPr lvl="1"/>
            <a:r>
              <a:rPr lang="en-US" dirty="0"/>
              <a:t>Easily adapt on different games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void </a:t>
            </a:r>
            <a:r>
              <a:rPr lang="en-US" dirty="0"/>
              <a:t>game looping asynchronous problem</a:t>
            </a:r>
          </a:p>
          <a:p>
            <a:r>
              <a:rPr lang="en-US" dirty="0"/>
              <a:t>Low energy consideration</a:t>
            </a:r>
          </a:p>
          <a:p>
            <a:pPr lvl="1"/>
            <a:r>
              <a:rPr lang="en-US" dirty="0"/>
              <a:t>ISR</a:t>
            </a:r>
          </a:p>
          <a:p>
            <a:pPr lvl="1"/>
            <a:r>
              <a:rPr lang="en-US" dirty="0"/>
              <a:t>Sleeping mode 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reconnection </a:t>
            </a:r>
            <a:r>
              <a:rPr lang="en-US" dirty="0" smtClean="0"/>
              <a:t>designs</a:t>
            </a:r>
            <a:endParaRPr lang="en-US" dirty="0" smtClean="0"/>
          </a:p>
          <a:p>
            <a:r>
              <a:rPr lang="en-US" dirty="0" smtClean="0"/>
              <a:t>Precise motion detection</a:t>
            </a:r>
          </a:p>
          <a:p>
            <a:r>
              <a:rPr lang="en-US" dirty="0" smtClean="0"/>
              <a:t>Manageable OOP design</a:t>
            </a:r>
          </a:p>
          <a:p>
            <a:endParaRPr lang="en-US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893" y="4098471"/>
            <a:ext cx="1314281" cy="16973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04807" y="5053693"/>
            <a:ext cx="1494064" cy="424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662" y="3331867"/>
            <a:ext cx="1682836" cy="269253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22437" y="6042534"/>
            <a:ext cx="1053192" cy="36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</a:t>
            </a:r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221947" y="6103897"/>
            <a:ext cx="1053192" cy="36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9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 dirty="0" smtClean="0"/>
              <a:t>– Used Course Materials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Interrupt </a:t>
            </a:r>
            <a:r>
              <a:rPr lang="en-US" dirty="0"/>
              <a:t>Service </a:t>
            </a:r>
            <a:r>
              <a:rPr lang="en-US" dirty="0" smtClean="0"/>
              <a:t>Routine</a:t>
            </a:r>
          </a:p>
          <a:p>
            <a:r>
              <a:rPr lang="en-US" dirty="0" smtClean="0"/>
              <a:t>bouncing handling</a:t>
            </a:r>
          </a:p>
          <a:p>
            <a:r>
              <a:rPr lang="en-US" dirty="0" smtClean="0"/>
              <a:t>Event and </a:t>
            </a:r>
            <a:r>
              <a:rPr lang="en-US" dirty="0" err="1" smtClean="0"/>
              <a:t>eventqueue</a:t>
            </a:r>
            <a:endParaRPr lang="en-US" dirty="0" smtClean="0"/>
          </a:p>
          <a:p>
            <a:r>
              <a:rPr lang="en-US" dirty="0" smtClean="0"/>
              <a:t>Sensor node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and client socket server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58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</a:t>
            </a:r>
            <a:r>
              <a:rPr lang="en-US" b="1" dirty="0" err="1" smtClean="0"/>
              <a:t>Interruptin</a:t>
            </a:r>
            <a:r>
              <a:rPr lang="en-US" dirty="0" err="1" smtClean="0"/>
              <a:t>s</a:t>
            </a:r>
            <a:r>
              <a:rPr lang="en-US" dirty="0" smtClean="0"/>
              <a:t> implementation</a:t>
            </a:r>
          </a:p>
          <a:p>
            <a:r>
              <a:rPr lang="en-US" dirty="0" smtClean="0"/>
              <a:t>Dynamic calibration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7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Your Attention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4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introduction</a:t>
            </a:r>
          </a:p>
          <a:p>
            <a:r>
              <a:rPr lang="en-US" dirty="0" smtClean="0"/>
              <a:t>Project structure</a:t>
            </a:r>
          </a:p>
          <a:p>
            <a:r>
              <a:rPr lang="en-US" dirty="0" smtClean="0"/>
              <a:t>Demo </a:t>
            </a:r>
            <a:r>
              <a:rPr lang="en-US" dirty="0" smtClean="0"/>
              <a:t>clips</a:t>
            </a:r>
            <a:endParaRPr lang="en-US" dirty="0" smtClean="0"/>
          </a:p>
          <a:p>
            <a:r>
              <a:rPr lang="en-US" altLang="zh-TW" dirty="0" smtClean="0"/>
              <a:t>Improvements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Low energy consideration(ISR, sleeping mode)</a:t>
            </a:r>
          </a:p>
          <a:p>
            <a:pPr lvl="1"/>
            <a:r>
              <a:rPr lang="en-US" altLang="zh-TW" dirty="0" err="1"/>
              <a:t>w</a:t>
            </a:r>
            <a:r>
              <a:rPr lang="en-US" altLang="zh-TW" dirty="0" err="1" smtClean="0"/>
              <a:t>ifi</a:t>
            </a:r>
            <a:r>
              <a:rPr lang="en-US" altLang="zh-TW" dirty="0" smtClean="0"/>
              <a:t> session handling</a:t>
            </a:r>
          </a:p>
          <a:p>
            <a:pPr lvl="1"/>
            <a:r>
              <a:rPr lang="en-US" altLang="zh-TW" dirty="0" smtClean="0"/>
              <a:t>Enhancing</a:t>
            </a:r>
            <a:r>
              <a:rPr lang="en-US" altLang="zh-TW" dirty="0" smtClean="0"/>
              <a:t> </a:t>
            </a:r>
            <a:r>
              <a:rPr lang="en-US" altLang="zh-TW" dirty="0" smtClean="0"/>
              <a:t>motion </a:t>
            </a:r>
            <a:r>
              <a:rPr lang="en-US" altLang="zh-TW" dirty="0" smtClean="0"/>
              <a:t>detection accuracy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Future works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5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Introduction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intended to design stm32 as a </a:t>
            </a:r>
            <a:r>
              <a:rPr lang="en-US" dirty="0" smtClean="0">
                <a:solidFill>
                  <a:srgbClr val="FF0000"/>
                </a:solidFill>
              </a:rPr>
              <a:t>video game controller</a:t>
            </a:r>
            <a:r>
              <a:rPr lang="en-US" dirty="0" smtClean="0"/>
              <a:t> which can </a:t>
            </a:r>
            <a:r>
              <a:rPr lang="en-US" dirty="0" smtClean="0">
                <a:solidFill>
                  <a:srgbClr val="FF0000"/>
                </a:solidFill>
              </a:rPr>
              <a:t>easily adapt </a:t>
            </a:r>
            <a:r>
              <a:rPr lang="en-US" dirty="0" smtClean="0"/>
              <a:t>on different video games with </a:t>
            </a:r>
            <a:r>
              <a:rPr lang="en-US" dirty="0" smtClean="0">
                <a:solidFill>
                  <a:srgbClr val="FF0000"/>
                </a:solidFill>
              </a:rPr>
              <a:t>sensitive controlling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low energy consideration</a:t>
            </a:r>
            <a:r>
              <a:rPr lang="en-US" dirty="0" smtClean="0"/>
              <a:t> and some </a:t>
            </a:r>
            <a:r>
              <a:rPr lang="en-US" dirty="0" smtClean="0">
                <a:solidFill>
                  <a:srgbClr val="FF0000"/>
                </a:solidFill>
              </a:rPr>
              <a:t>user friendly designs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Specifically, we will demonstrate our project on Mario kart game and pong.</a:t>
            </a:r>
            <a:endParaRPr lang="en-US" dirty="0"/>
          </a:p>
        </p:txBody>
      </p:sp>
      <p:pic>
        <p:nvPicPr>
          <p:cNvPr id="1026" name="Picture 2" descr="https://lh4.googleusercontent.com/_tkShVW7WEW0RgCOsUi9EyqbG-dtubF86UzmX_kbRTKLS7VxINLRGaDI3T1HiRreMc8ZTV81QwqDuFxss7KC6JO9V2mgIH1llJDU9623lEQPGugrxS4i4iQm1rIOdUCrjrG3tSGGD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76" y="4133033"/>
            <a:ext cx="2858813" cy="233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565" y="4133033"/>
            <a:ext cx="2937641" cy="23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9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and Controller Design</a:t>
            </a:r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2" y="2004422"/>
            <a:ext cx="5259382" cy="413887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t="11547" r="5732" b="3876"/>
          <a:stretch/>
        </p:blipFill>
        <p:spPr>
          <a:xfrm rot="16200000">
            <a:off x="7760398" y="2138476"/>
            <a:ext cx="2800060" cy="33471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82359" y="4692868"/>
            <a:ext cx="1355834" cy="315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Clips – Mario Kart</a:t>
            </a:r>
            <a:endParaRPr lang="en-US" dirty="0"/>
          </a:p>
        </p:txBody>
      </p:sp>
      <p:pic>
        <p:nvPicPr>
          <p:cNvPr id="4" name="mari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726" y="1583932"/>
            <a:ext cx="9261023" cy="5209208"/>
          </a:xfrm>
        </p:spPr>
      </p:pic>
    </p:spTree>
    <p:extLst>
      <p:ext uri="{BB962C8B-B14F-4D97-AF65-F5344CB8AC3E}">
        <p14:creationId xmlns:p14="http://schemas.microsoft.com/office/powerpoint/2010/main" val="309587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Clips </a:t>
            </a:r>
            <a:r>
              <a:rPr lang="en-US" dirty="0"/>
              <a:t>–</a:t>
            </a:r>
            <a:r>
              <a:rPr lang="en-US" dirty="0" smtClean="0"/>
              <a:t> Pong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099" y="1485900"/>
            <a:ext cx="9550399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Improvements-Low Energy Design(ISR)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681138" cy="4351338"/>
          </a:xfrm>
        </p:spPr>
        <p:txBody>
          <a:bodyPr/>
          <a:lstStyle/>
          <a:p>
            <a:r>
              <a:rPr lang="en-US" dirty="0" smtClean="0"/>
              <a:t>Purpose: pressing button triggers ISR to send data to server</a:t>
            </a:r>
          </a:p>
          <a:p>
            <a:r>
              <a:rPr lang="en-US" dirty="0" smtClean="0"/>
              <a:t>Problem 1: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 smtClean="0"/>
              <a:t>escription: Bouncing </a:t>
            </a:r>
            <a:r>
              <a:rPr lang="en-US" dirty="0"/>
              <a:t>-&gt; trigger ISR </a:t>
            </a:r>
            <a:r>
              <a:rPr lang="en-US" dirty="0">
                <a:solidFill>
                  <a:srgbClr val="FF0000"/>
                </a:solidFill>
              </a:rPr>
              <a:t>multiple times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incorrect reading </a:t>
            </a:r>
            <a:r>
              <a:rPr lang="en-US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Solution: Disable IRQ -&gt;</a:t>
            </a:r>
            <a:r>
              <a:rPr lang="en-US" dirty="0" smtClean="0">
                <a:solidFill>
                  <a:srgbClr val="FF0000"/>
                </a:solidFill>
              </a:rPr>
              <a:t> program order is important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Problem 2:</a:t>
            </a:r>
          </a:p>
          <a:p>
            <a:pPr lvl="1"/>
            <a:r>
              <a:rPr lang="en-US" dirty="0" smtClean="0"/>
              <a:t>Description: Multiple </a:t>
            </a:r>
            <a:r>
              <a:rPr lang="en-US" b="1" dirty="0" err="1" smtClean="0"/>
              <a:t>interruptin</a:t>
            </a:r>
            <a:r>
              <a:rPr lang="en-US" dirty="0" err="1" smtClean="0"/>
              <a:t>s</a:t>
            </a:r>
            <a:r>
              <a:rPr lang="en-US" dirty="0" smtClean="0"/>
              <a:t> -&gt; cause program malfunction</a:t>
            </a:r>
          </a:p>
          <a:p>
            <a:pPr lvl="1"/>
            <a:r>
              <a:rPr lang="en-US" dirty="0" smtClean="0"/>
              <a:t>Maybe sharing same interrupt vector -&gt; unsolved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25348" b="9685"/>
          <a:stretch/>
        </p:blipFill>
        <p:spPr>
          <a:xfrm>
            <a:off x="8130551" y="4838070"/>
            <a:ext cx="3935325" cy="18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Improvements-Low Energy </a:t>
            </a:r>
            <a:r>
              <a:rPr lang="en-US" dirty="0" smtClean="0"/>
              <a:t>Design(Sleeping </a:t>
            </a:r>
            <a:r>
              <a:rPr lang="en-US" dirty="0"/>
              <a:t>M</a:t>
            </a:r>
            <a:r>
              <a:rPr lang="en-US" dirty="0" smtClean="0"/>
              <a:t>ode)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If no motion occurs, stm32 will enter sleeping </a:t>
            </a:r>
            <a:r>
              <a:rPr lang="en-US" dirty="0"/>
              <a:t>mode(e.g</a:t>
            </a:r>
            <a:r>
              <a:rPr lang="en-US" dirty="0" smtClean="0"/>
              <a:t>. </a:t>
            </a:r>
            <a:r>
              <a:rPr lang="en-US" dirty="0"/>
              <a:t>not </a:t>
            </a:r>
            <a:r>
              <a:rPr lang="en-US" dirty="0" smtClean="0"/>
              <a:t>sending </a:t>
            </a:r>
            <a:r>
              <a:rPr lang="en-US" dirty="0"/>
              <a:t>data to server) </a:t>
            </a:r>
            <a:r>
              <a:rPr lang="en-US" dirty="0" smtClean="0"/>
              <a:t>to save energy.</a:t>
            </a:r>
          </a:p>
          <a:p>
            <a:r>
              <a:rPr lang="en-US" dirty="0" smtClean="0"/>
              <a:t>With high sensitivity, we will not miss any motion</a:t>
            </a:r>
          </a:p>
          <a:p>
            <a:endParaRPr lang="en-US" dirty="0"/>
          </a:p>
        </p:txBody>
      </p:sp>
      <p:pic>
        <p:nvPicPr>
          <p:cNvPr id="4" name="motion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5303" y="3381544"/>
            <a:ext cx="5701393" cy="32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WIFI Session Handling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052957" cy="4351338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  <a:r>
              <a:rPr lang="en-US" dirty="0" smtClean="0"/>
              <a:t>: handling sever client </a:t>
            </a:r>
            <a:r>
              <a:rPr lang="en-US" dirty="0" smtClean="0"/>
              <a:t>disconnection issues</a:t>
            </a:r>
            <a:endParaRPr lang="en-US" dirty="0" smtClean="0"/>
          </a:p>
          <a:p>
            <a:r>
              <a:rPr lang="en-US" dirty="0" smtClean="0"/>
              <a:t>Improvement 1:</a:t>
            </a:r>
          </a:p>
          <a:p>
            <a:pPr lvl="1"/>
            <a:r>
              <a:rPr lang="en-US" dirty="0" smtClean="0"/>
              <a:t>Description: stm32 </a:t>
            </a:r>
            <a:r>
              <a:rPr lang="en-US" dirty="0"/>
              <a:t>lose </a:t>
            </a:r>
            <a:r>
              <a:rPr lang="en-US" dirty="0" err="1"/>
              <a:t>wifi</a:t>
            </a:r>
            <a:r>
              <a:rPr lang="en-US" dirty="0"/>
              <a:t> connection</a:t>
            </a:r>
            <a:endParaRPr lang="en-US" dirty="0" smtClean="0"/>
          </a:p>
          <a:p>
            <a:pPr lvl="1"/>
            <a:r>
              <a:rPr lang="en-US" dirty="0" smtClean="0"/>
              <a:t>Solution: Prompt error and looping for re-connection </a:t>
            </a:r>
          </a:p>
          <a:p>
            <a:r>
              <a:rPr lang="en-US" dirty="0" smtClean="0"/>
              <a:t>Improvement </a:t>
            </a:r>
            <a:r>
              <a:rPr lang="en-US" dirty="0" smtClean="0"/>
              <a:t>2:</a:t>
            </a:r>
          </a:p>
          <a:p>
            <a:pPr lvl="1"/>
            <a:r>
              <a:rPr lang="en-US" dirty="0" smtClean="0"/>
              <a:t>Description: Can not establish </a:t>
            </a:r>
            <a:r>
              <a:rPr lang="en-US" dirty="0" smtClean="0"/>
              <a:t>server-client </a:t>
            </a:r>
            <a:r>
              <a:rPr lang="en-US" dirty="0" smtClean="0"/>
              <a:t>connection</a:t>
            </a:r>
          </a:p>
          <a:p>
            <a:pPr lvl="1"/>
            <a:r>
              <a:rPr lang="en-US" dirty="0" smtClean="0"/>
              <a:t>Solution: </a:t>
            </a:r>
            <a:r>
              <a:rPr lang="en-US" dirty="0"/>
              <a:t>P</a:t>
            </a:r>
            <a:r>
              <a:rPr lang="en-US" dirty="0" smtClean="0"/>
              <a:t>rompt </a:t>
            </a:r>
            <a:r>
              <a:rPr lang="en-US" dirty="0" smtClean="0"/>
              <a:t>error and restart a new socket</a:t>
            </a:r>
          </a:p>
          <a:p>
            <a:r>
              <a:rPr lang="en-US" dirty="0" smtClean="0"/>
              <a:t>Improvement 3:</a:t>
            </a:r>
          </a:p>
          <a:p>
            <a:pPr lvl="1"/>
            <a:r>
              <a:rPr lang="en-US" dirty="0" smtClean="0"/>
              <a:t>While gaming, if socket </a:t>
            </a:r>
            <a:r>
              <a:rPr lang="en-US" dirty="0"/>
              <a:t>disconnect </a:t>
            </a:r>
            <a:r>
              <a:rPr lang="en-US" dirty="0" smtClean="0"/>
              <a:t>unexpectedly, the </a:t>
            </a:r>
            <a:r>
              <a:rPr lang="en-US" dirty="0"/>
              <a:t>program will exit and </a:t>
            </a:r>
            <a:r>
              <a:rPr lang="en-US" dirty="0" smtClean="0"/>
              <a:t>prompt error for restarting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08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392</Words>
  <Application>Microsoft Office PowerPoint</Application>
  <PresentationFormat>寬螢幕</PresentationFormat>
  <Paragraphs>69</Paragraphs>
  <Slides>14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佈景主題</vt:lpstr>
      <vt:lpstr>Mintendo Swich</vt:lpstr>
      <vt:lpstr>Outline</vt:lpstr>
      <vt:lpstr>Project Introduction</vt:lpstr>
      <vt:lpstr>Project Structure and Controller Design</vt:lpstr>
      <vt:lpstr>Demo Clips – Mario Kart</vt:lpstr>
      <vt:lpstr>Demo Clips – Pong</vt:lpstr>
      <vt:lpstr>Improvements-Low Energy Design(ISR)</vt:lpstr>
      <vt:lpstr>Improvements-Low Energy Design(Sleeping Mode)</vt:lpstr>
      <vt:lpstr>WIFI Session Handling</vt:lpstr>
      <vt:lpstr>Enhancing Motion Detection Accuracy</vt:lpstr>
      <vt:lpstr>Conclusion - Project</vt:lpstr>
      <vt:lpstr>Conclusion – Used Course Materials</vt:lpstr>
      <vt:lpstr>Future Works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Mintendo Swich</dc:title>
  <dc:creator>Windows User</dc:creator>
  <cp:lastModifiedBy>Windows User</cp:lastModifiedBy>
  <cp:revision>36</cp:revision>
  <dcterms:created xsi:type="dcterms:W3CDTF">2021-06-23T02:15:07Z</dcterms:created>
  <dcterms:modified xsi:type="dcterms:W3CDTF">2021-06-24T16:25:39Z</dcterms:modified>
</cp:coreProperties>
</file>